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86DCD-D73D-4734-9ECC-FD681DA01FF6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E24E5-1BC7-47F5-8E19-729B872C589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0491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Tuto: https://numpy.org/doc/stable/user/absolute_beginners.html</a:t>
            </a:r>
          </a:p>
          <a:p>
            <a:r>
              <a:rPr lang="es-MX" dirty="0" err="1"/>
              <a:t>Documentacion</a:t>
            </a:r>
            <a:r>
              <a:rPr lang="es-MX" dirty="0"/>
              <a:t>: https://numpy.org/doc/stable/reference/index.html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E24E5-1BC7-47F5-8E19-729B872C589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5528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https://jakevdp.github.io/PythonDataScienceHandbook/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E24E5-1BC7-47F5-8E19-729B872C5894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915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4A8CA5-9C86-A5AD-DA37-A9B98A5DFC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360DC1-689E-173B-971E-505C9D0933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B64EF0-EE8B-F242-2ED2-E6F6A63E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1B1121-B467-97E0-C638-7B08EEF5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1EC2E2-4C80-EFB0-401B-7B9180D5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3800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C28DB7-CEBB-E277-1A87-92FF8BC65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C5AE3D-203B-0BD6-7C3E-BF135560C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138789C-73D2-47C5-C7B0-497C3CF01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DEEFD9-4640-5BFD-C0EF-5F6C5D06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1C8A1F-F6F8-030F-D238-DA4108518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5391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7E3EEC9-C609-A2AE-F1C1-D2ECE3103A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9426642-3D1F-D79B-6F51-7E1D1FF1B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404ABD-0E89-D1A2-B091-71990932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F6A9DA-BC9D-E605-9626-6F6E1A748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BF5337-DBC8-B8A4-2BE9-7F8B34D2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2455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06AFA8-DB7F-9FAC-D1C2-54925D2E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FD00A23-52C7-7185-F60B-8A9EC01FA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0DFBDE-999C-8BF8-6378-3A1E7C76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748E47-2BE3-79A7-6C3A-C6FE3A0A6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AE9ABE-6730-396B-81AB-D8191F65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3173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D4E81-9F97-18E7-82DA-C6550E33A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9E4A00-397D-AFF8-DEE6-8FAC60DE5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655AA0-B760-8820-5B35-49B213C49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111A2C-B777-2CD9-8C1E-6EA77D261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0EB22C-E912-CD41-84C4-89B150090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577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D0D5FD-EE13-AFCB-948D-6AB50F8BB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1831DF-64AC-F0BF-6F53-7175726EC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FD87587-9536-0237-200A-043766EA3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615EB0-05DD-D428-5778-9AD86E76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367461-D438-E12B-546B-460AD6315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E2CBB5-1880-B89A-7557-6205BE4A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0569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21736-8E98-CB7F-50F1-1CBBD6745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5F690D-B887-A007-E0F1-3B9F04F8F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B7F4C0-6E58-C8E4-5620-B792149EA0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56B733B-258F-0D68-8080-E41BC411BB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B764405-95E4-A8EE-4E02-B81AE8F948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87E3F6E-6C89-BAF0-D4BA-17E05615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3BA9E6A-57FB-1052-CB85-10F4F19FF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8C30AEF-8701-50FA-BAD5-CBBF4510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7983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66170-1176-2494-3121-EDC133B72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6369782-2CBE-51F1-F934-09B9EA20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E3BD318-3ABA-F995-0456-D0E6622D9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100A01E-1A0D-1A1D-8524-561157E3A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32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A44FC7E-88E1-5877-659D-E8DB6F9AA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98053C6-C0FF-CAAF-52E4-D1E4A014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6131BA-D6DD-525F-DDF0-72B4D00EF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2420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E0B34-213E-6598-093E-E224BB6E1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30F820-471D-C869-A576-82E5907D3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BB94D7C-9EB3-9A74-FD58-AC2F48418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07BC067-5113-DE30-C453-90A636717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635DB5-91E0-F892-6FCE-433C3BDC6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292177-A86E-686B-C25A-240E6A5C3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14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4E3CB-BAA6-8FBF-DAA9-4E2E3CD1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19D8DB-05C3-2547-5CC0-966B31C50E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848919-578E-78AD-521D-ABF9E57F7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BAB8A33-7DFD-F266-3F7C-E93ECD0F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73B7AD-002C-55BD-5AB3-BA812EDBA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BB3F01-8BE0-DEAE-B747-C3554E438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5064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68B423-FFB3-F5E5-D206-9F02A769E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761B4B0-ADDE-4116-2AA8-B98EB1B0D7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BA18CF-3590-CEAE-9B7D-27858EE8B4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92B3D3-CDDD-4B75-9057-A7179483AC9C}" type="datetimeFigureOut">
              <a:rPr lang="es-MX" smtClean="0"/>
              <a:t>20/09/2024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3F2299-D6DC-7A2D-63B1-617AFA7597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2D9C5A-9FFF-3357-EBD1-88E8D8DBB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375317-A293-4087-A1CF-489EB57BE4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0305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scube.com/python-numpy-tutorial/" TargetMode="External"/><Relationship Id="rId2" Type="http://schemas.openxmlformats.org/officeDocument/2006/relationships/hyperlink" Target="https://www.w3schools.com/python/numpy/numpy_intro.as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opscube.com/numpy-practical-examples/#How_to_reverse_a_NumPy_array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B9880-B981-7984-3B81-B7982D61CA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0CA205-5809-31E1-E299-30475070CE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F0AA61D-16D1-C81C-3EF5-7C027BA10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19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8DE284-1CC4-AD96-13DE-A6E47B057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6116" y="1314636"/>
            <a:ext cx="10578353" cy="4776881"/>
          </a:xfrm>
        </p:spPr>
        <p:txBody>
          <a:bodyPr>
            <a:normAutofit fontScale="85000" lnSpcReduction="20000"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Montserrat-SemiBold"/>
              </a:rPr>
              <a:t>Introduction to NumPy (w3schools.com)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Schibsted Grotesk"/>
                <a:hlinkClick r:id="rId2"/>
              </a:rPr>
              <a:t>https://www.w3schools.com/python/numpy/numpy_intro.asp</a:t>
            </a:r>
            <a:endParaRPr lang="en-US" b="0" i="0" dirty="0">
              <a:solidFill>
                <a:srgbClr val="000000"/>
              </a:solidFill>
              <a:effectLst/>
              <a:latin typeface="Schibsted Grotesk"/>
            </a:endParaRPr>
          </a:p>
          <a:p>
            <a:pPr marL="0" indent="0">
              <a:buNone/>
            </a:pPr>
            <a:endParaRPr lang="en-US" b="0" i="0" dirty="0">
              <a:solidFill>
                <a:srgbClr val="000000"/>
              </a:solidFill>
              <a:effectLst/>
              <a:latin typeface="Schibsted Grotesk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Montserrat-SemiBold"/>
              </a:rPr>
              <a:t>Python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ontserrat-SemiBold"/>
              </a:rPr>
              <a:t>Numpy</a:t>
            </a:r>
            <a:r>
              <a:rPr lang="en-US" b="0" i="0" dirty="0">
                <a:solidFill>
                  <a:srgbClr val="FF0000"/>
                </a:solidFill>
                <a:effectLst/>
                <a:latin typeface="Montserrat-SemiBold"/>
              </a:rPr>
              <a:t> Tutorial For Beginners With Examples (devopscube.com)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-SemiBold"/>
                <a:hlinkClick r:id="rId3"/>
              </a:rPr>
              <a:t>https://devopscube.com/python-numpy-tutorial/</a:t>
            </a:r>
            <a:endParaRPr lang="en-US" b="0" i="0" dirty="0">
              <a:solidFill>
                <a:srgbClr val="000000"/>
              </a:solidFill>
              <a:effectLst/>
              <a:latin typeface="Montserrat-SemiBold"/>
            </a:endParaRPr>
          </a:p>
          <a:p>
            <a:pPr marL="0" indent="0">
              <a:buNone/>
            </a:pPr>
            <a:br>
              <a:rPr lang="en-US" b="0" i="0" dirty="0">
                <a:solidFill>
                  <a:srgbClr val="000000"/>
                </a:solidFill>
                <a:effectLst/>
                <a:latin typeface="Montserrat-SemiBold"/>
              </a:rPr>
            </a:br>
            <a:r>
              <a:rPr lang="en-US" dirty="0">
                <a:solidFill>
                  <a:srgbClr val="000000"/>
                </a:solidFill>
                <a:latin typeface="Schibsted Grotesk"/>
              </a:rPr>
              <a:t> 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FF0000"/>
                </a:solidFill>
                <a:effectLst/>
                <a:latin typeface="Montserrat-SemiBold"/>
              </a:rPr>
              <a:t>7 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Montserrat-SemiBold"/>
              </a:rPr>
              <a:t>Numpy</a:t>
            </a:r>
            <a:r>
              <a:rPr lang="en-US" b="0" i="0" dirty="0">
                <a:solidFill>
                  <a:srgbClr val="FF0000"/>
                </a:solidFill>
                <a:effectLst/>
                <a:latin typeface="Montserrat-SemiBold"/>
              </a:rPr>
              <a:t> Practical Examples: Sample Code For Beginners (devopscube.com)</a:t>
            </a:r>
          </a:p>
          <a:p>
            <a:pPr marL="0" indent="0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-SemiBold"/>
                <a:hlinkClick r:id="rId4"/>
              </a:rPr>
              <a:t>https://devopscube.com/numpy-practical-examples/#How_to_reverse_a_NumPy_array</a:t>
            </a:r>
            <a:endParaRPr lang="en-US" b="0" i="0" dirty="0">
              <a:solidFill>
                <a:srgbClr val="000000"/>
              </a:solidFill>
              <a:effectLst/>
              <a:latin typeface="Montserrat-SemiBold"/>
            </a:endParaRPr>
          </a:p>
          <a:p>
            <a:pPr marL="0" indent="0">
              <a:buNone/>
            </a:pPr>
            <a:br>
              <a:rPr lang="en-US" b="0" i="0" dirty="0">
                <a:solidFill>
                  <a:srgbClr val="000000"/>
                </a:solidFill>
                <a:effectLst/>
                <a:latin typeface="Montserrat-SemiBold"/>
              </a:rPr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5371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A9B2B-0139-A405-9636-9D5E5B0D7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16DCB6-FA1A-DDB1-4A5D-95093F0D5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DD68B5-3336-7C25-40F7-82372AF85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5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1B486-8834-00FD-D6CD-B72747C60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1E5E4F-0068-D261-E59A-7A9E0A5155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C5359D2-852E-A844-8818-BC67174B3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40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BF35D-CFF5-7C48-5394-1AF78C5F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3E5E95-B08F-FCC3-C4E1-7970814BC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AA2CB29-2E1C-903A-2404-1B823C91E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8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01993-D20F-BF77-3DF6-190FD89D5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99D997-2611-F53A-191A-1BAF855D3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178985-7DB9-21F8-760A-2D99AA294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931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821D5-48C4-CA34-4981-486CB2EED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B75756-0257-D833-364D-7B33644A7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13DB13-76BF-9F08-227F-C1CF90DF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61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9947F-3371-C635-D0C0-3DADC59E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332482-0586-2A05-CBAD-2ED4023C9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951A73-6972-83FA-DCAF-787783D8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E9715-96D7-3FE6-9590-B4EB0799B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30FFBC-5DC4-2968-06C2-0EE97A89A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C77FD9-2463-F4CD-7421-689F33C61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354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853C2-7651-DC91-842D-4FA46E21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603324-8B25-5280-1A76-6FF237485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6BDA4C3-A309-09FB-D705-DB6A7CCBD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75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D114F5-690C-5EDB-31EB-919FC06AC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D85BBE-5705-35DC-E05B-4FACDD3D6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E7F609D-1A24-457D-8998-A544EAD5C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203DE6-D14D-E24E-E8F6-6E2E435BB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99B23A-BD0D-5FF6-3992-D46690D14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6756C9-51A9-425F-270F-8C36D9710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11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E62EC-67EF-C1F9-6C70-70A758615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A2710D-333B-A1B4-D143-7748BC8C3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154B69-D20F-C2F2-0387-188D47D71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38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70219-E9CC-9B94-7A91-13C2C7EC1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C578C8-B9F4-100A-FC94-5F062347D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BDF159-F0FA-E995-2DCD-882951C2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6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4A906-F6C6-ADA4-A43A-F1D4C0B5D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8FDC76-3473-375D-7539-ED8DAAFDE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3618E4-D8BB-5B8B-C579-F9DAE90B2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20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6DE9C-10BE-25AF-CF8B-F4254BFA9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C34DBC-3468-D652-7511-C764372D7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2B8341-3FDC-60FE-FBFF-3F0B7CC9D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7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5D1F7-9D48-A8A6-2B57-4923FCEC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4D1B2D-4686-F277-055D-98AF30745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AAB2DA-265A-C110-9095-B3CFF91D9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184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8C24E-671A-0032-ED9A-871340D9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851EBA-85A0-5D31-C623-FB16FE73C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C262DF-2682-80FD-70D6-5864B7CC8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05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FEC40-213A-6AA9-C3F1-431D88196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F17A3E-9F00-1BEE-A7B5-FDA773E3D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0A17EB1-7FCE-7074-7BCE-EC7DC1E26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761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CAD2E-472A-92FE-1B98-6BFF7A52A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6ED037-0856-E773-D2AD-EE33EA29B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DBE5C2-0209-0A7A-166B-7DE69F29A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203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7E461-B711-13EE-32FD-0A4157087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4D525B-6CE0-F3E0-287F-323B7AFC2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5CD85F-768F-B379-7B29-DFE40AAB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09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65B98-B389-1D85-987C-C2EDA068E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E79AB6-C6B8-618F-4994-34DA4D7E3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1EDED8-5D89-F33F-E6EB-C3388CB12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40982B-7CEC-F113-C33E-E162E3E7C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12C79B-455B-0148-D4C1-631E4BFC2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9A4D3C-D6B5-7E22-E667-117D7CE2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44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0C8513-EFBD-D561-2F2F-A4D31B02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9F8132-76FC-5028-14EB-23563C6F1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2BB0B4-3B79-F3B5-BE78-172163C48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77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2A8B0E-5B70-9CC2-8901-99493A8A2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25CB28-F3AF-480C-B6B7-94BFEAD88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33CAA1-5347-5984-074C-4BE4E0D31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23FFB-3269-CBFE-D641-0D90B16E0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6D8BC4-C166-D23A-3D03-89ECED8DE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3B1CC7-C301-013C-B744-912C73BED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9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1AD43-A711-FEB0-9B84-CF5C0A593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421E03-5400-5FF7-181B-8DEB81E90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F23AA0-E607-5C2C-7E88-2915090F8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82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75BBF0-776B-82A0-7FCD-ED43926F0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7CCF74-EF3C-FD94-0D86-1C3D4F5A2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FC94ED0-95D1-043D-F1EA-D2E79B2D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544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129</Words>
  <Application>Microsoft Office PowerPoint</Application>
  <PresentationFormat>Panorámica</PresentationFormat>
  <Paragraphs>14</Paragraphs>
  <Slides>28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Montserrat-SemiBold</vt:lpstr>
      <vt:lpstr>Schibsted Grotesk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36</cp:revision>
  <dcterms:created xsi:type="dcterms:W3CDTF">2024-09-19T16:58:19Z</dcterms:created>
  <dcterms:modified xsi:type="dcterms:W3CDTF">2024-09-20T06:19:29Z</dcterms:modified>
</cp:coreProperties>
</file>